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6" d="100"/>
          <a:sy n="136" d="100"/>
        </p:scale>
        <p:origin x="-894" y="8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1D2-6E99-4876-B924-28EC8570D298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3EF9-F0A3-4B64-861F-A2E83AF9F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1D2-6E99-4876-B924-28EC8570D298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3EF9-F0A3-4B64-861F-A2E83AF9F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1D2-6E99-4876-B924-28EC8570D298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3EF9-F0A3-4B64-861F-A2E83AF9F87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1D2-6E99-4876-B924-28EC8570D298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3EF9-F0A3-4B64-861F-A2E83AF9F87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1D2-6E99-4876-B924-28EC8570D298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3EF9-F0A3-4B64-861F-A2E83AF9F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1D2-6E99-4876-B924-28EC8570D298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3EF9-F0A3-4B64-861F-A2E83AF9F8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1D2-6E99-4876-B924-28EC8570D298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3EF9-F0A3-4B64-861F-A2E83AF9F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1D2-6E99-4876-B924-28EC8570D298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3EF9-F0A3-4B64-861F-A2E83AF9F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1D2-6E99-4876-B924-28EC8570D298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3EF9-F0A3-4B64-861F-A2E83AF9F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1D2-6E99-4876-B924-28EC8570D298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3EF9-F0A3-4B64-861F-A2E83AF9F87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5A1D2-6E99-4876-B924-28EC8570D298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E3EF9-F0A3-4B64-861F-A2E83AF9F87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45A1D2-6E99-4876-B924-28EC8570D298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17E3EF9-F0A3-4B64-861F-A2E83AF9F87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30-khv.ru/index.php?option=com_k2&amp;view=item&amp;layout=item&amp;id=199&amp;Itemid=111" TargetMode="External"/><Relationship Id="rId2" Type="http://schemas.openxmlformats.org/officeDocument/2006/relationships/hyperlink" Target="http://shkola30-khv.ru/index.php?option=com_k2&amp;view=item&amp;layout=item&amp;id=194&amp;Itemid=1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30-khv.ru/index.php?option=com_k2&amp;view=item&amp;layout=item&amp;id=194&amp;Itemid=141" TargetMode="External"/><Relationship Id="rId2" Type="http://schemas.openxmlformats.org/officeDocument/2006/relationships/hyperlink" Target="https://schools.dnevnik.ru/school.aspx?school=23118&amp;view=forum&amp;thread=60967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shkola30-khv.ru/index.php?option=com_k2&amp;view=item&amp;layout=item&amp;id=153&amp;Itemid=94" TargetMode="External"/><Relationship Id="rId4" Type="http://schemas.openxmlformats.org/officeDocument/2006/relationships/hyperlink" Target="http://shkola30-khv.ru/index.php?option=com_content&amp;view=article&amp;id=190:2014-09-09-02-15-24&amp;catid=2:demo1&amp;Itemid=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7200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 № 30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632848" cy="3096344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реализации федеральных государственных образовательных стандартов при соблюдении методологии развивающего обучения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 2015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33" y="332656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2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идея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единое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развивающее пространство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 на основе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выстраивания модели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развитие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школьника) на всех уровнях образования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распространению системы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обучения в Хабаровском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9614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Развивающее пространство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как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b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ФГОС</a:t>
            </a:r>
          </a:p>
        </p:txBody>
      </p:sp>
      <p:pic>
        <p:nvPicPr>
          <p:cNvPr id="2050" name="Picture 2" descr="http://www.wiki.vladimir.i-edu.ru/images/7/7c/Logo_FG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432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59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94770" y="338328"/>
            <a:ext cx="5292030" cy="14344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развивающего пространства школы (все ступени образования, принцип преемственности).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Реализация  модели  развивающего пространства школы (все ступени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принцип преемственности).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344490"/>
              </p:ext>
            </p:extLst>
          </p:nvPr>
        </p:nvGraphicFramePr>
        <p:xfrm>
          <a:off x="323528" y="2348880"/>
          <a:ext cx="8424936" cy="3536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464496"/>
              </a:tblGrid>
              <a:tr h="1752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</a:tr>
              <a:tr h="4089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1.Практические рекомендации по использованию развивающего пространства школы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1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практических рекомендаций по использованию развивающего пространства школы для </a:t>
                      </a:r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достижения образовательных  результатов ФГОС</a:t>
                      </a:r>
                      <a:r>
                        <a:rPr lang="ru-RU" sz="1400" b="0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(локальные акты (договоры о сотрудничестве, планы работы), положения, видео уроки, коллекция мероприятия и др.).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98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2.Пакет рабочих программ по учебным предметам, курсам, календарно-тематическое планирование по предметам составлены под планируемые результаты освоения ООП;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рабочих программ по учебным предметам, курсам, календарно-тематическое планирование по предметам составлены под планируемые результаты освоения ООП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891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3.Пакет современных контрольно-измерительных материалов, соответствующих ФГОС НОО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Пакет современных контрольно-измерительных материалов, соответствующих ФГОС НОО.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589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Электронная платформа для учителей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стадии оформления.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347338"/>
              </p:ext>
            </p:extLst>
          </p:nvPr>
        </p:nvGraphicFramePr>
        <p:xfrm>
          <a:off x="251520" y="1484784"/>
          <a:ext cx="864096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4824536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Вызовы (риски)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Пути решения</a:t>
                      </a:r>
                      <a:endParaRPr lang="ru-RU" sz="1600" dirty="0"/>
                    </a:p>
                  </a:txBody>
                  <a:tcPr/>
                </a:tc>
              </a:tr>
              <a:tr h="79960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1.Быстро меняющиеся образовательное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пространство (</a:t>
                      </a:r>
                      <a:r>
                        <a:rPr lang="ru-RU" sz="1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поток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новых, обновленных нормативно-правовых документов, социальных запросов  и др.)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Модель развивающего пространства школы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ОТКРЫТАЯ и мобильная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Применение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овых образовательных технологий,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 ИКТ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корпоративного обучения ИКТ на базе школы,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материально-технической базы ,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совершенствование учебно-методического сопровождения УВП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3802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Применение новых средств, методик, форм обучения. 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материально-технической базы учреждения; формирование методической копилки школы(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«Золотая коллекция уроков»,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диспут-клуб старшеклассников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«Литературная гостиная», «Пушкинский фонд) и др.) Новые подходы к формированию УПШ.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29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4.Новые требования к подготовке учителя (профессиональный стандарт)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сотрудничества с ХК ИРО, корпоративное обучение в учреждении с привлечение специалистов (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ДВГГУ,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ТОГУ); дистанционное и онлайн обучение;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современной, гибкой системы повышения квалификации педагогов школы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29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Отсутствие в учреждении узконаправленных специалистов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социального партнерства, привлечение в школу родительской общественности ;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совершенствование учебно-методического сопровождения УВП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94770" y="338328"/>
            <a:ext cx="5292030" cy="12527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Вызовы (риски) 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найденные технологические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6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1880" y="338328"/>
            <a:ext cx="5194920" cy="1252728"/>
          </a:xfrm>
        </p:spPr>
        <p:txBody>
          <a:bodyPr/>
          <a:lstStyle/>
          <a:p>
            <a:r>
              <a:rPr lang="ru-RU" dirty="0" smtClean="0"/>
              <a:t>Лестница успеха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6192" t="25509" r="23685" b="32141"/>
          <a:stretch/>
        </p:blipFill>
        <p:spPr bwMode="auto">
          <a:xfrm>
            <a:off x="0" y="2647462"/>
            <a:ext cx="9144000" cy="3478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95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тиражирования инновационного педагогического опыта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авторов опыта в курсах повышения квалификации в качестве лекторов-практиков;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практикумы, открытые уроки и внеклассные мероприятия;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обучающие и деловые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педагогические мастерские, авторские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семинары, программы;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ярмарки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идей, презентации, выставки,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публикации, выступления в СМИ.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94770" y="338328"/>
            <a:ext cx="5292030" cy="125272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диссеминации опыта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8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745564"/>
              </p:ext>
            </p:extLst>
          </p:nvPr>
        </p:nvGraphicFramePr>
        <p:xfrm>
          <a:off x="179512" y="1196752"/>
          <a:ext cx="8784975" cy="5240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5287"/>
                <a:gridCol w="5979688"/>
              </a:tblGrid>
              <a:tr h="49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300" dirty="0">
                          <a:effectLst/>
                        </a:rPr>
                        <a:t>ФОРМА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6" marR="1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300" dirty="0">
                          <a:effectLst/>
                        </a:rPr>
                        <a:t>КРАТКОЕ ПОЯСНЕНИЕ</a:t>
                      </a:r>
                      <a:endParaRPr lang="ru-RU" sz="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266" marR="16266" marT="0" marB="0"/>
                </a:tc>
              </a:tr>
              <a:tr h="199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Форма диссимиляции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266" marR="162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Пример  из практики школы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266" marR="16266" marT="0" marB="0"/>
                </a:tc>
              </a:tr>
              <a:tr h="59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266" marR="1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единых методических недель  (единая  тематика, форма проведения , проведение круглых столов с рефлексией проведенных занятий и др.); открытые  мастер-классы (совместно с социальными партнерами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266" marR="16266" marT="0" marB="0"/>
                </a:tc>
              </a:tr>
              <a:tr h="796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Ярмарка 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«педагогических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статей»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266" marR="16266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сайте школы, каждый педагог может разместить собственную статью, или статью, которая может быть полезной для учителей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школы, обсудить статью, высказать свое мнение поделиться опытом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(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Дневник.ру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266" marR="16266" marT="0" marB="0"/>
                </a:tc>
              </a:tr>
              <a:tr h="1393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(по темам самообразования, при подготовке к заседаниям педагогического совета совместных заседаний ШМС и МО и др.)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266" marR="1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подготовке к педагогическому совету школы :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Новый профессиональный стандарт: Удел не многих? Возможности для каждого? </a:t>
                      </a:r>
                      <a:r>
                        <a:rPr lang="ru-RU" sz="12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(декабрь 2014 г.) создана группа, в состав которой вошли  администрация, педагоги школы, социальные партнеры; при подготовке заседания МО математиков  с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целью поднять качество образования через изучение и распространение инновационных идей обучения и образования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школьников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создана рабочая группа в состав которой, помимо учителей школы вошли преподаватели ТОГУ.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266" marR="16266" marT="0" marB="0"/>
                </a:tc>
              </a:tr>
              <a:tr h="464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педагогического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опыта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(«Золотая коллекция уроков)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266" marR="1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200" u="none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Лучшие открытые уроки,</a:t>
                      </a:r>
                      <a:r>
                        <a:rPr lang="ru-RU" sz="1200" u="none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 мероприятия , мастер-классы  легли в основу создания методической копилки.  На их основе  с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оздана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коллекция видео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уроков 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каждый может  посмотреть , поучиться 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перенять передовой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педагогический опыт.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266" marR="16266" marT="0" marB="0"/>
                </a:tc>
              </a:tr>
              <a:tr h="696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Социально-общественная презентация образовательных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 «Ярмарка курсов»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266" marR="162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Привлечение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внимания общественности, родителей к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вопросам образования;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повышение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престижа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школы.</a:t>
                      </a:r>
                      <a:endParaRPr lang="ru-RU" sz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266" marR="16266" marT="0" marB="0"/>
                </a:tc>
              </a:tr>
              <a:tr h="696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Фестивали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профессионального мастерства «Мой путь в профессии»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6266" marR="16266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целью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раскрытия и повышение профессионального потенциала педагогических работников школы,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создания условий для самореализации педагога, раскрытия его творческого потенциала  проводится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Фестиваль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профессионального мастерства "Мой путь в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профессии"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66" marR="16266" marT="0" marB="0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332657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школы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диссеминации опыта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065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484784"/>
            <a:ext cx="8655205" cy="4641379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границ сотрудничества школы</a:t>
            </a:r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мае, в Санкт-Петербурге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состоялась Международная конференция, в которой приняли участие учащиеся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Целью проведения конференции было продолжение международного сотрудничества между школами России и Северной Ирландии в области образования, культуры, обмена опытом между педагогами.</a:t>
            </a:r>
          </a:p>
          <a:p>
            <a:pPr marL="0" indent="0" algn="just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Конференция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посвящена итогам работы в рамках проекта 2014-2015уч.г. «Давайте полетим», организованного международным Пушкинским фондом (Северная Ирландия). В конференции приняли участие педагоги и учащиеся Москвы, Санкт-Петербурга, Подольска и Хабаровска. От Ирландской стороны в конференции приняла участие представитель фонда Анна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Маклейн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22762" y="338328"/>
            <a:ext cx="5364038" cy="12527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школы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диссеминации опыта</a:t>
            </a: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43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2102478" cy="157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53" y="5013176"/>
            <a:ext cx="2006418" cy="150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6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73874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2285251" cy="230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1385</TotalTime>
  <Words>622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Муниципальное бюджетное общеобразовательное учреждение средняя общеобразовательная школа № 30</vt:lpstr>
      <vt:lpstr>Развивающее пространство школы как условие достижения образовательных результатов ФГОС</vt:lpstr>
      <vt:lpstr>Результаты 1. Создание модели развивающего пространства школы (все ступени образования, принцип преемственности). 2. Реализация  модели  развивающего пространства школы (все ступени образования, принцип преемственности). </vt:lpstr>
      <vt:lpstr>Вызовы (риски) и найденные технологические решения</vt:lpstr>
      <vt:lpstr>Лестница успеха</vt:lpstr>
      <vt:lpstr>Предложения по диссеминации опыта</vt:lpstr>
      <vt:lpstr>Презентация PowerPoint</vt:lpstr>
      <vt:lpstr>Практика школы  по диссеминации опыта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cp:lastPrinted>2015-06-22T00:57:56Z</cp:lastPrinted>
  <dcterms:created xsi:type="dcterms:W3CDTF">2015-06-17T00:42:11Z</dcterms:created>
  <dcterms:modified xsi:type="dcterms:W3CDTF">2015-06-22T22:43:33Z</dcterms:modified>
</cp:coreProperties>
</file>